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/>
              <a:t>Energija i okoliš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Ponovimo</a:t>
            </a:r>
          </a:p>
        </p:txBody>
      </p:sp>
    </p:spTree>
    <p:extLst>
      <p:ext uri="{BB962C8B-B14F-4D97-AF65-F5344CB8AC3E}">
        <p14:creationId xmlns:p14="http://schemas.microsoft.com/office/powerpoint/2010/main" val="22403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09349" y="692696"/>
            <a:ext cx="9689285" cy="3048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1. Čovjek svojim djelovanjem mijenja _______.</a:t>
            </a:r>
          </a:p>
          <a:p>
            <a:pPr marL="0" indent="0">
              <a:buNone/>
            </a:pPr>
            <a:r>
              <a:rPr lang="hr-HR" dirty="0"/>
              <a:t>2. Čovjekovo djelovanje ugrožava sva _______ _______ na Zemlji.</a:t>
            </a:r>
          </a:p>
          <a:p>
            <a:pPr marL="0" indent="0">
              <a:buNone/>
            </a:pPr>
            <a:r>
              <a:rPr lang="hr-HR" dirty="0"/>
              <a:t>3. Navedi tri načina na koja čovjek mijenja okoliš oko sebe.</a:t>
            </a:r>
          </a:p>
          <a:p>
            <a:pPr marL="0" indent="0">
              <a:buNone/>
            </a:pPr>
            <a:r>
              <a:rPr lang="hr-HR" dirty="0"/>
              <a:t>4. Navedi tri zaštićene biljke.</a:t>
            </a:r>
          </a:p>
          <a:p>
            <a:pPr marL="0" indent="0">
              <a:buNone/>
            </a:pPr>
            <a:r>
              <a:rPr lang="hr-HR" dirty="0"/>
              <a:t>5. Navedi tri zaštićene životinje.</a:t>
            </a:r>
          </a:p>
          <a:p>
            <a:pPr marL="0" indent="0">
              <a:buNone/>
            </a:pPr>
            <a:r>
              <a:rPr lang="hr-HR" dirty="0"/>
              <a:t>6. Na koji način možemo smanjiti količinu smeća i zaštiti okoliš?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414BA-EBB5-4C29-9D67-4EC824E8EED0}"/>
              </a:ext>
            </a:extLst>
          </p:cNvPr>
          <p:cNvSpPr txBox="1"/>
          <p:nvPr/>
        </p:nvSpPr>
        <p:spPr>
          <a:xfrm>
            <a:off x="1409349" y="3741490"/>
            <a:ext cx="936211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sz="2800" dirty="0"/>
              <a:t>7. Nacrtaj znak za recikliranje i objasni njegovo značenje.</a:t>
            </a:r>
          </a:p>
          <a:p>
            <a:pPr marL="0" indent="0">
              <a:buNone/>
            </a:pPr>
            <a:r>
              <a:rPr lang="hr-HR" sz="2800" dirty="0"/>
              <a:t>8. </a:t>
            </a:r>
            <a:r>
              <a:rPr lang="pl-PL" sz="2800" dirty="0"/>
              <a:t>Zeleni je spremnik za _____________, plavi je spremnik za ______________, žuti je spremnik za ______________, crveni je za _____________, smeđi je za __________________.</a:t>
            </a:r>
          </a:p>
          <a:p>
            <a:pPr marL="0" indent="0">
              <a:buNone/>
            </a:pPr>
            <a:r>
              <a:rPr lang="pl-PL" sz="2800" dirty="0"/>
              <a:t>9. Izaberi jedan spremnik i nacrtaj ga.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51224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93302" y="2118108"/>
            <a:ext cx="10124113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12.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hr-HR" dirty="0"/>
              <a:t>vedi obnovljive izvore energije.</a:t>
            </a:r>
          </a:p>
          <a:p>
            <a:pPr marL="0" indent="0">
              <a:buNone/>
            </a:pPr>
            <a:r>
              <a:rPr lang="hr-HR" dirty="0"/>
              <a:t>13.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hr-HR" dirty="0"/>
              <a:t>vedi dva oblika energije koje ti može dati hrana koju jedeš.</a:t>
            </a:r>
          </a:p>
          <a:p>
            <a:pPr marL="0" indent="0">
              <a:buNone/>
            </a:pPr>
            <a:r>
              <a:rPr lang="hr-HR" dirty="0"/>
              <a:t>14. Kako se mijenja energija kada kuhamo na električnom štednjaku?</a:t>
            </a:r>
          </a:p>
          <a:p>
            <a:pPr marL="0" indent="0">
              <a:buNone/>
            </a:pPr>
            <a:r>
              <a:rPr lang="hr-HR" dirty="0"/>
              <a:t>15. Kako se mijenja energija kada se koristimo mikserom?</a:t>
            </a:r>
          </a:p>
          <a:p>
            <a:pPr marL="0" indent="0">
              <a:buNone/>
            </a:pPr>
            <a:r>
              <a:rPr lang="hr-HR" dirty="0"/>
              <a:t>16. Vjetrenjače pretvaraju energiju _______ u ____________   energiju.</a:t>
            </a:r>
          </a:p>
          <a:p>
            <a:pPr marL="0" indent="0">
              <a:buNone/>
            </a:pPr>
            <a:r>
              <a:rPr lang="hr-HR" dirty="0"/>
              <a:t>17. Hidroelektrane pretvaraju energiju ______ u _______ energiju.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8D71EB-41AA-412E-8CB8-AC05DA886B7F}"/>
              </a:ext>
            </a:extLst>
          </p:cNvPr>
          <p:cNvSpPr txBox="1"/>
          <p:nvPr/>
        </p:nvSpPr>
        <p:spPr>
          <a:xfrm>
            <a:off x="1293302" y="599461"/>
            <a:ext cx="981372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sz="2800" dirty="0"/>
              <a:t>10. Mijenjanje energija iz jednog u drugi oblik nazivamo ___________   ____________.</a:t>
            </a:r>
          </a:p>
          <a:p>
            <a:pPr marL="0" indent="0">
              <a:buNone/>
            </a:pPr>
            <a:r>
              <a:rPr lang="hr-HR" sz="2800" dirty="0"/>
              <a:t>11.</a:t>
            </a:r>
            <a:r>
              <a:rPr lang="vi-VN" sz="2800" dirty="0"/>
              <a:t> </a:t>
            </a:r>
            <a:r>
              <a:rPr lang="vi-VN" sz="2800" dirty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hr-HR" sz="2800" dirty="0"/>
              <a:t>vedi tri </a:t>
            </a:r>
            <a:r>
              <a:rPr lang="vi-VN" sz="2800" dirty="0">
                <a:latin typeface="Calibri" panose="020F0502020204030204" pitchFamily="34" charset="0"/>
                <a:cs typeface="Calibri" panose="020F0502020204030204" pitchFamily="34" charset="0"/>
              </a:rPr>
              <a:t>uređaja koji za svoj rad trebaju električnu energiju</a:t>
            </a:r>
            <a:r>
              <a:rPr lang="hr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526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3600" u="sng" dirty="0">
                <a:solidFill>
                  <a:srgbClr val="FF0000"/>
                </a:solidFill>
              </a:rPr>
              <a:t>(Inter)aktivna radna bilježnica PID 3</a:t>
            </a:r>
          </a:p>
          <a:p>
            <a:pPr marL="0" indent="0">
              <a:buNone/>
            </a:pPr>
            <a:r>
              <a:rPr lang="hr-HR" sz="3600" dirty="0"/>
              <a:t>Str. 61. i 62.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837288-E98D-404C-82D4-3319E21EA828}"/>
              </a:ext>
            </a:extLst>
          </p:cNvPr>
          <p:cNvSpPr txBox="1"/>
          <p:nvPr/>
        </p:nvSpPr>
        <p:spPr>
          <a:xfrm>
            <a:off x="1310052" y="6169709"/>
            <a:ext cx="7548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2044512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264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Energija i okoliš</vt:lpstr>
      <vt:lpstr>PowerPoint Presentation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2021-10-06T11:30:52Z</dcterms:modified>
</cp:coreProperties>
</file>